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2463" cy="14419263"/>
  <p:notesSz cx="6797675" cy="9872663"/>
  <p:defaultTextStyle>
    <a:defPPr>
      <a:defRPr lang="ru-RU"/>
    </a:defPPr>
    <a:lvl1pPr marL="0" algn="l" defTabSz="13761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8086" algn="l" defTabSz="13761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6172" algn="l" defTabSz="13761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64258" algn="l" defTabSz="13761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52344" algn="l" defTabSz="13761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40430" algn="l" defTabSz="13761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28516" algn="l" defTabSz="13761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16602" algn="l" defTabSz="13761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504688" algn="l" defTabSz="137617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42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3B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58" autoAdjust="0"/>
  </p:normalViewPr>
  <p:slideViewPr>
    <p:cSldViewPr>
      <p:cViewPr varScale="1">
        <p:scale>
          <a:sx n="46" d="100"/>
          <a:sy n="46" d="100"/>
        </p:scale>
        <p:origin x="120" y="384"/>
      </p:cViewPr>
      <p:guideLst>
        <p:guide orient="horz" pos="4542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0187" y="4479324"/>
            <a:ext cx="27542094" cy="30907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374" y="8170917"/>
            <a:ext cx="22681725" cy="36849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46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92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3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8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30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76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22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68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3491787" y="577446"/>
            <a:ext cx="7290555" cy="123031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20123" y="577446"/>
            <a:ext cx="21331623" cy="123031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9573" y="9265717"/>
            <a:ext cx="27542094" cy="2863826"/>
          </a:xfrm>
        </p:spPr>
        <p:txBody>
          <a:bodyPr anchor="t"/>
          <a:lstStyle>
            <a:lvl1pPr algn="l">
              <a:defRPr sz="6506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9573" y="6111501"/>
            <a:ext cx="27542094" cy="3154212"/>
          </a:xfrm>
        </p:spPr>
        <p:txBody>
          <a:bodyPr anchor="b"/>
          <a:lstStyle>
            <a:lvl1pPr marL="0" indent="0">
              <a:buNone/>
              <a:defRPr sz="3253">
                <a:solidFill>
                  <a:schemeClr val="tx1">
                    <a:tint val="75000"/>
                  </a:schemeClr>
                </a:solidFill>
              </a:defRPr>
            </a:lvl1pPr>
            <a:lvl2pPr marL="746092" indent="0">
              <a:buNone/>
              <a:defRPr sz="2928">
                <a:solidFill>
                  <a:schemeClr val="tx1">
                    <a:tint val="75000"/>
                  </a:schemeClr>
                </a:solidFill>
              </a:defRPr>
            </a:lvl2pPr>
            <a:lvl3pPr marL="1492183" indent="0">
              <a:buNone/>
              <a:defRPr sz="2602">
                <a:solidFill>
                  <a:schemeClr val="tx1">
                    <a:tint val="75000"/>
                  </a:schemeClr>
                </a:solidFill>
              </a:defRPr>
            </a:lvl3pPr>
            <a:lvl4pPr marL="2238275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4pPr>
            <a:lvl5pPr marL="2984367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5pPr>
            <a:lvl6pPr marL="3730458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6pPr>
            <a:lvl7pPr marL="4476550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7pPr>
            <a:lvl8pPr marL="5222642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8pPr>
            <a:lvl9pPr marL="5968733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20129" y="3364502"/>
            <a:ext cx="14311088" cy="9516047"/>
          </a:xfrm>
        </p:spPr>
        <p:txBody>
          <a:bodyPr/>
          <a:lstStyle>
            <a:lvl1pPr>
              <a:defRPr sz="4554"/>
            </a:lvl1pPr>
            <a:lvl2pPr>
              <a:defRPr sz="3903"/>
            </a:lvl2pPr>
            <a:lvl3pPr>
              <a:defRPr sz="3253"/>
            </a:lvl3pPr>
            <a:lvl4pPr>
              <a:defRPr sz="2928"/>
            </a:lvl4pPr>
            <a:lvl5pPr>
              <a:defRPr sz="2928"/>
            </a:lvl5pPr>
            <a:lvl6pPr>
              <a:defRPr sz="2928"/>
            </a:lvl6pPr>
            <a:lvl7pPr>
              <a:defRPr sz="2928"/>
            </a:lvl7pPr>
            <a:lvl8pPr>
              <a:defRPr sz="2928"/>
            </a:lvl8pPr>
            <a:lvl9pPr>
              <a:defRPr sz="292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471256" y="3364502"/>
            <a:ext cx="14311088" cy="9516047"/>
          </a:xfrm>
        </p:spPr>
        <p:txBody>
          <a:bodyPr/>
          <a:lstStyle>
            <a:lvl1pPr>
              <a:defRPr sz="4554"/>
            </a:lvl1pPr>
            <a:lvl2pPr>
              <a:defRPr sz="3903"/>
            </a:lvl2pPr>
            <a:lvl3pPr>
              <a:defRPr sz="3253"/>
            </a:lvl3pPr>
            <a:lvl4pPr>
              <a:defRPr sz="2928"/>
            </a:lvl4pPr>
            <a:lvl5pPr>
              <a:defRPr sz="2928"/>
            </a:lvl5pPr>
            <a:lvl6pPr>
              <a:defRPr sz="2928"/>
            </a:lvl6pPr>
            <a:lvl7pPr>
              <a:defRPr sz="2928"/>
            </a:lvl7pPr>
            <a:lvl8pPr>
              <a:defRPr sz="2928"/>
            </a:lvl8pPr>
            <a:lvl9pPr>
              <a:defRPr sz="292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0128" y="3227647"/>
            <a:ext cx="14316716" cy="1345129"/>
          </a:xfrm>
        </p:spPr>
        <p:txBody>
          <a:bodyPr anchor="b"/>
          <a:lstStyle>
            <a:lvl1pPr marL="0" indent="0">
              <a:buNone/>
              <a:defRPr sz="3903" b="1"/>
            </a:lvl1pPr>
            <a:lvl2pPr marL="746092" indent="0">
              <a:buNone/>
              <a:defRPr sz="3253" b="1"/>
            </a:lvl2pPr>
            <a:lvl3pPr marL="1492183" indent="0">
              <a:buNone/>
              <a:defRPr sz="2928" b="1"/>
            </a:lvl3pPr>
            <a:lvl4pPr marL="2238275" indent="0">
              <a:buNone/>
              <a:defRPr sz="2602" b="1"/>
            </a:lvl4pPr>
            <a:lvl5pPr marL="2984367" indent="0">
              <a:buNone/>
              <a:defRPr sz="2602" b="1"/>
            </a:lvl5pPr>
            <a:lvl6pPr marL="3730458" indent="0">
              <a:buNone/>
              <a:defRPr sz="2602" b="1"/>
            </a:lvl6pPr>
            <a:lvl7pPr marL="4476550" indent="0">
              <a:buNone/>
              <a:defRPr sz="2602" b="1"/>
            </a:lvl7pPr>
            <a:lvl8pPr marL="5222642" indent="0">
              <a:buNone/>
              <a:defRPr sz="2602" b="1"/>
            </a:lvl8pPr>
            <a:lvl9pPr marL="5968733" indent="0">
              <a:buNone/>
              <a:defRPr sz="260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20128" y="4572776"/>
            <a:ext cx="14316716" cy="8307766"/>
          </a:xfrm>
        </p:spPr>
        <p:txBody>
          <a:bodyPr/>
          <a:lstStyle>
            <a:lvl1pPr>
              <a:defRPr sz="3903"/>
            </a:lvl1pPr>
            <a:lvl2pPr>
              <a:defRPr sz="3253"/>
            </a:lvl2pPr>
            <a:lvl3pPr>
              <a:defRPr sz="2928"/>
            </a:lvl3pPr>
            <a:lvl4pPr>
              <a:defRPr sz="2602"/>
            </a:lvl4pPr>
            <a:lvl5pPr>
              <a:defRPr sz="2602"/>
            </a:lvl5pPr>
            <a:lvl6pPr>
              <a:defRPr sz="2602"/>
            </a:lvl6pPr>
            <a:lvl7pPr>
              <a:defRPr sz="2602"/>
            </a:lvl7pPr>
            <a:lvl8pPr>
              <a:defRPr sz="2602"/>
            </a:lvl8pPr>
            <a:lvl9pPr>
              <a:defRPr sz="260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6460004" y="3227647"/>
            <a:ext cx="14322341" cy="1345129"/>
          </a:xfrm>
        </p:spPr>
        <p:txBody>
          <a:bodyPr anchor="b"/>
          <a:lstStyle>
            <a:lvl1pPr marL="0" indent="0">
              <a:buNone/>
              <a:defRPr sz="3903" b="1"/>
            </a:lvl1pPr>
            <a:lvl2pPr marL="746092" indent="0">
              <a:buNone/>
              <a:defRPr sz="3253" b="1"/>
            </a:lvl2pPr>
            <a:lvl3pPr marL="1492183" indent="0">
              <a:buNone/>
              <a:defRPr sz="2928" b="1"/>
            </a:lvl3pPr>
            <a:lvl4pPr marL="2238275" indent="0">
              <a:buNone/>
              <a:defRPr sz="2602" b="1"/>
            </a:lvl4pPr>
            <a:lvl5pPr marL="2984367" indent="0">
              <a:buNone/>
              <a:defRPr sz="2602" b="1"/>
            </a:lvl5pPr>
            <a:lvl6pPr marL="3730458" indent="0">
              <a:buNone/>
              <a:defRPr sz="2602" b="1"/>
            </a:lvl6pPr>
            <a:lvl7pPr marL="4476550" indent="0">
              <a:buNone/>
              <a:defRPr sz="2602" b="1"/>
            </a:lvl7pPr>
            <a:lvl8pPr marL="5222642" indent="0">
              <a:buNone/>
              <a:defRPr sz="2602" b="1"/>
            </a:lvl8pPr>
            <a:lvl9pPr marL="5968733" indent="0">
              <a:buNone/>
              <a:defRPr sz="260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6460004" y="4572776"/>
            <a:ext cx="14322341" cy="8307766"/>
          </a:xfrm>
        </p:spPr>
        <p:txBody>
          <a:bodyPr/>
          <a:lstStyle>
            <a:lvl1pPr>
              <a:defRPr sz="3903"/>
            </a:lvl1pPr>
            <a:lvl2pPr>
              <a:defRPr sz="3253"/>
            </a:lvl2pPr>
            <a:lvl3pPr>
              <a:defRPr sz="2928"/>
            </a:lvl3pPr>
            <a:lvl4pPr>
              <a:defRPr sz="2602"/>
            </a:lvl4pPr>
            <a:lvl5pPr>
              <a:defRPr sz="2602"/>
            </a:lvl5pPr>
            <a:lvl6pPr>
              <a:defRPr sz="2602"/>
            </a:lvl6pPr>
            <a:lvl7pPr>
              <a:defRPr sz="2602"/>
            </a:lvl7pPr>
            <a:lvl8pPr>
              <a:defRPr sz="2602"/>
            </a:lvl8pPr>
            <a:lvl9pPr>
              <a:defRPr sz="260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124" y="574101"/>
            <a:ext cx="10660187" cy="2443264"/>
          </a:xfrm>
        </p:spPr>
        <p:txBody>
          <a:bodyPr anchor="b"/>
          <a:lstStyle>
            <a:lvl1pPr algn="l">
              <a:defRPr sz="3253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668462" y="574106"/>
            <a:ext cx="18113878" cy="12306442"/>
          </a:xfrm>
        </p:spPr>
        <p:txBody>
          <a:bodyPr/>
          <a:lstStyle>
            <a:lvl1pPr>
              <a:defRPr sz="5205"/>
            </a:lvl1pPr>
            <a:lvl2pPr>
              <a:defRPr sz="4554"/>
            </a:lvl2pPr>
            <a:lvl3pPr>
              <a:defRPr sz="3903"/>
            </a:lvl3pPr>
            <a:lvl4pPr>
              <a:defRPr sz="3253"/>
            </a:lvl4pPr>
            <a:lvl5pPr>
              <a:defRPr sz="3253"/>
            </a:lvl5pPr>
            <a:lvl6pPr>
              <a:defRPr sz="3253"/>
            </a:lvl6pPr>
            <a:lvl7pPr>
              <a:defRPr sz="3253"/>
            </a:lvl7pPr>
            <a:lvl8pPr>
              <a:defRPr sz="3253"/>
            </a:lvl8pPr>
            <a:lvl9pPr>
              <a:defRPr sz="32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20124" y="3017371"/>
            <a:ext cx="10660187" cy="9863177"/>
          </a:xfrm>
        </p:spPr>
        <p:txBody>
          <a:bodyPr/>
          <a:lstStyle>
            <a:lvl1pPr marL="0" indent="0">
              <a:buNone/>
              <a:defRPr sz="2277"/>
            </a:lvl1pPr>
            <a:lvl2pPr marL="746092" indent="0">
              <a:buNone/>
              <a:defRPr sz="1952"/>
            </a:lvl2pPr>
            <a:lvl3pPr marL="1492183" indent="0">
              <a:buNone/>
              <a:defRPr sz="1626"/>
            </a:lvl3pPr>
            <a:lvl4pPr marL="2238275" indent="0">
              <a:buNone/>
              <a:defRPr sz="1518"/>
            </a:lvl4pPr>
            <a:lvl5pPr marL="2984367" indent="0">
              <a:buNone/>
              <a:defRPr sz="1518"/>
            </a:lvl5pPr>
            <a:lvl6pPr marL="3730458" indent="0">
              <a:buNone/>
              <a:defRPr sz="1518"/>
            </a:lvl6pPr>
            <a:lvl7pPr marL="4476550" indent="0">
              <a:buNone/>
              <a:defRPr sz="1518"/>
            </a:lvl7pPr>
            <a:lvl8pPr marL="5222642" indent="0">
              <a:buNone/>
              <a:defRPr sz="1518"/>
            </a:lvl8pPr>
            <a:lvl9pPr marL="5968733" indent="0">
              <a:buNone/>
              <a:defRPr sz="151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1114" y="10093486"/>
            <a:ext cx="19441478" cy="1191593"/>
          </a:xfrm>
        </p:spPr>
        <p:txBody>
          <a:bodyPr anchor="b"/>
          <a:lstStyle>
            <a:lvl1pPr algn="l">
              <a:defRPr sz="3253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351114" y="1288389"/>
            <a:ext cx="19441478" cy="8651558"/>
          </a:xfrm>
        </p:spPr>
        <p:txBody>
          <a:bodyPr/>
          <a:lstStyle>
            <a:lvl1pPr marL="0" indent="0">
              <a:buNone/>
              <a:defRPr sz="5205"/>
            </a:lvl1pPr>
            <a:lvl2pPr marL="746092" indent="0">
              <a:buNone/>
              <a:defRPr sz="4554"/>
            </a:lvl2pPr>
            <a:lvl3pPr marL="1492183" indent="0">
              <a:buNone/>
              <a:defRPr sz="3903"/>
            </a:lvl3pPr>
            <a:lvl4pPr marL="2238275" indent="0">
              <a:buNone/>
              <a:defRPr sz="3253"/>
            </a:lvl4pPr>
            <a:lvl5pPr marL="2984367" indent="0">
              <a:buNone/>
              <a:defRPr sz="3253"/>
            </a:lvl5pPr>
            <a:lvl6pPr marL="3730458" indent="0">
              <a:buNone/>
              <a:defRPr sz="3253"/>
            </a:lvl6pPr>
            <a:lvl7pPr marL="4476550" indent="0">
              <a:buNone/>
              <a:defRPr sz="3253"/>
            </a:lvl7pPr>
            <a:lvl8pPr marL="5222642" indent="0">
              <a:buNone/>
              <a:defRPr sz="3253"/>
            </a:lvl8pPr>
            <a:lvl9pPr marL="5968733" indent="0">
              <a:buNone/>
              <a:defRPr sz="3253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51114" y="11285078"/>
            <a:ext cx="19441478" cy="1692260"/>
          </a:xfrm>
        </p:spPr>
        <p:txBody>
          <a:bodyPr/>
          <a:lstStyle>
            <a:lvl1pPr marL="0" indent="0">
              <a:buNone/>
              <a:defRPr sz="2277"/>
            </a:lvl1pPr>
            <a:lvl2pPr marL="746092" indent="0">
              <a:buNone/>
              <a:defRPr sz="1952"/>
            </a:lvl2pPr>
            <a:lvl3pPr marL="1492183" indent="0">
              <a:buNone/>
              <a:defRPr sz="1626"/>
            </a:lvl3pPr>
            <a:lvl4pPr marL="2238275" indent="0">
              <a:buNone/>
              <a:defRPr sz="1518"/>
            </a:lvl4pPr>
            <a:lvl5pPr marL="2984367" indent="0">
              <a:buNone/>
              <a:defRPr sz="1518"/>
            </a:lvl5pPr>
            <a:lvl6pPr marL="3730458" indent="0">
              <a:buNone/>
              <a:defRPr sz="1518"/>
            </a:lvl6pPr>
            <a:lvl7pPr marL="4476550" indent="0">
              <a:buNone/>
              <a:defRPr sz="1518"/>
            </a:lvl7pPr>
            <a:lvl8pPr marL="5222642" indent="0">
              <a:buNone/>
              <a:defRPr sz="1518"/>
            </a:lvl8pPr>
            <a:lvl9pPr marL="5968733" indent="0">
              <a:buNone/>
              <a:defRPr sz="151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125" y="577439"/>
            <a:ext cx="29162218" cy="2403211"/>
          </a:xfrm>
          <a:prstGeom prst="rect">
            <a:avLst/>
          </a:prstGeom>
        </p:spPr>
        <p:txBody>
          <a:bodyPr vert="horz" lIns="137617" tIns="68809" rIns="137617" bIns="6880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0125" y="3364502"/>
            <a:ext cx="29162218" cy="9516047"/>
          </a:xfrm>
          <a:prstGeom prst="rect">
            <a:avLst/>
          </a:prstGeom>
        </p:spPr>
        <p:txBody>
          <a:bodyPr vert="horz" lIns="137617" tIns="68809" rIns="137617" bIns="6880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20126" y="13364527"/>
            <a:ext cx="7560575" cy="767692"/>
          </a:xfrm>
          <a:prstGeom prst="rect">
            <a:avLst/>
          </a:prstGeom>
        </p:spPr>
        <p:txBody>
          <a:bodyPr vert="horz" lIns="137617" tIns="68809" rIns="137617" bIns="68809" rtlCol="0" anchor="ctr"/>
          <a:lstStyle>
            <a:lvl1pPr algn="l">
              <a:defRPr sz="1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070847" y="13364527"/>
            <a:ext cx="10260779" cy="767692"/>
          </a:xfrm>
          <a:prstGeom prst="rect">
            <a:avLst/>
          </a:prstGeom>
        </p:spPr>
        <p:txBody>
          <a:bodyPr vert="horz" lIns="137617" tIns="68809" rIns="137617" bIns="68809" rtlCol="0" anchor="ctr"/>
          <a:lstStyle>
            <a:lvl1pPr algn="ctr">
              <a:defRPr sz="1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3221766" y="13364527"/>
            <a:ext cx="7560575" cy="767692"/>
          </a:xfrm>
          <a:prstGeom prst="rect">
            <a:avLst/>
          </a:prstGeom>
        </p:spPr>
        <p:txBody>
          <a:bodyPr vert="horz" lIns="137617" tIns="68809" rIns="137617" bIns="68809" rtlCol="0" anchor="ctr"/>
          <a:lstStyle>
            <a:lvl1pPr algn="r">
              <a:defRPr sz="1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92183" rtl="0" eaLnBrk="1" latinLnBrk="0" hangingPunct="1">
        <a:spcBef>
          <a:spcPct val="0"/>
        </a:spcBef>
        <a:buNone/>
        <a:defRPr sz="71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9569" indent="-559569" algn="l" defTabSz="1492183" rtl="0" eaLnBrk="1" latinLnBrk="0" hangingPunct="1">
        <a:spcBef>
          <a:spcPct val="20000"/>
        </a:spcBef>
        <a:buFont typeface="Arial" pitchFamily="34" charset="0"/>
        <a:buChar char="•"/>
        <a:defRPr sz="5205" kern="1200">
          <a:solidFill>
            <a:schemeClr val="tx1"/>
          </a:solidFill>
          <a:latin typeface="+mn-lt"/>
          <a:ea typeface="+mn-ea"/>
          <a:cs typeface="+mn-cs"/>
        </a:defRPr>
      </a:lvl1pPr>
      <a:lvl2pPr marL="1212399" indent="-466308" algn="l" defTabSz="1492183" rtl="0" eaLnBrk="1" latinLnBrk="0" hangingPunct="1">
        <a:spcBef>
          <a:spcPct val="20000"/>
        </a:spcBef>
        <a:buFont typeface="Arial" pitchFamily="34" charset="0"/>
        <a:buChar char="–"/>
        <a:defRPr sz="4554" kern="1200">
          <a:solidFill>
            <a:schemeClr val="tx1"/>
          </a:solidFill>
          <a:latin typeface="+mn-lt"/>
          <a:ea typeface="+mn-ea"/>
          <a:cs typeface="+mn-cs"/>
        </a:defRPr>
      </a:lvl2pPr>
      <a:lvl3pPr marL="1865229" indent="-373046" algn="l" defTabSz="1492183" rtl="0" eaLnBrk="1" latinLnBrk="0" hangingPunct="1">
        <a:spcBef>
          <a:spcPct val="20000"/>
        </a:spcBef>
        <a:buFont typeface="Arial" pitchFamily="34" charset="0"/>
        <a:buChar char="•"/>
        <a:defRPr sz="3903" kern="1200">
          <a:solidFill>
            <a:schemeClr val="tx1"/>
          </a:solidFill>
          <a:latin typeface="+mn-lt"/>
          <a:ea typeface="+mn-ea"/>
          <a:cs typeface="+mn-cs"/>
        </a:defRPr>
      </a:lvl3pPr>
      <a:lvl4pPr marL="2611321" indent="-373046" algn="l" defTabSz="1492183" rtl="0" eaLnBrk="1" latinLnBrk="0" hangingPunct="1">
        <a:spcBef>
          <a:spcPct val="20000"/>
        </a:spcBef>
        <a:buFont typeface="Arial" pitchFamily="34" charset="0"/>
        <a:buChar char="–"/>
        <a:defRPr sz="3253" kern="1200">
          <a:solidFill>
            <a:schemeClr val="tx1"/>
          </a:solidFill>
          <a:latin typeface="+mn-lt"/>
          <a:ea typeface="+mn-ea"/>
          <a:cs typeface="+mn-cs"/>
        </a:defRPr>
      </a:lvl4pPr>
      <a:lvl5pPr marL="3357412" indent="-373046" algn="l" defTabSz="1492183" rtl="0" eaLnBrk="1" latinLnBrk="0" hangingPunct="1">
        <a:spcBef>
          <a:spcPct val="20000"/>
        </a:spcBef>
        <a:buFont typeface="Arial" pitchFamily="34" charset="0"/>
        <a:buChar char="»"/>
        <a:defRPr sz="3253" kern="1200">
          <a:solidFill>
            <a:schemeClr val="tx1"/>
          </a:solidFill>
          <a:latin typeface="+mn-lt"/>
          <a:ea typeface="+mn-ea"/>
          <a:cs typeface="+mn-cs"/>
        </a:defRPr>
      </a:lvl5pPr>
      <a:lvl6pPr marL="4103504" indent="-373046" algn="l" defTabSz="1492183" rtl="0" eaLnBrk="1" latinLnBrk="0" hangingPunct="1">
        <a:spcBef>
          <a:spcPct val="20000"/>
        </a:spcBef>
        <a:buFont typeface="Arial" pitchFamily="34" charset="0"/>
        <a:buChar char="•"/>
        <a:defRPr sz="3253" kern="1200">
          <a:solidFill>
            <a:schemeClr val="tx1"/>
          </a:solidFill>
          <a:latin typeface="+mn-lt"/>
          <a:ea typeface="+mn-ea"/>
          <a:cs typeface="+mn-cs"/>
        </a:defRPr>
      </a:lvl6pPr>
      <a:lvl7pPr marL="4849596" indent="-373046" algn="l" defTabSz="1492183" rtl="0" eaLnBrk="1" latinLnBrk="0" hangingPunct="1">
        <a:spcBef>
          <a:spcPct val="20000"/>
        </a:spcBef>
        <a:buFont typeface="Arial" pitchFamily="34" charset="0"/>
        <a:buChar char="•"/>
        <a:defRPr sz="3253" kern="1200">
          <a:solidFill>
            <a:schemeClr val="tx1"/>
          </a:solidFill>
          <a:latin typeface="+mn-lt"/>
          <a:ea typeface="+mn-ea"/>
          <a:cs typeface="+mn-cs"/>
        </a:defRPr>
      </a:lvl7pPr>
      <a:lvl8pPr marL="5595687" indent="-373046" algn="l" defTabSz="1492183" rtl="0" eaLnBrk="1" latinLnBrk="0" hangingPunct="1">
        <a:spcBef>
          <a:spcPct val="20000"/>
        </a:spcBef>
        <a:buFont typeface="Arial" pitchFamily="34" charset="0"/>
        <a:buChar char="•"/>
        <a:defRPr sz="3253" kern="1200">
          <a:solidFill>
            <a:schemeClr val="tx1"/>
          </a:solidFill>
          <a:latin typeface="+mn-lt"/>
          <a:ea typeface="+mn-ea"/>
          <a:cs typeface="+mn-cs"/>
        </a:defRPr>
      </a:lvl8pPr>
      <a:lvl9pPr marL="6341779" indent="-373046" algn="l" defTabSz="1492183" rtl="0" eaLnBrk="1" latinLnBrk="0" hangingPunct="1">
        <a:spcBef>
          <a:spcPct val="20000"/>
        </a:spcBef>
        <a:buFont typeface="Arial" pitchFamily="34" charset="0"/>
        <a:buChar char="•"/>
        <a:defRPr sz="3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92183" rtl="0" eaLnBrk="1" latinLnBrk="0" hangingPunct="1">
        <a:defRPr sz="2928" kern="1200">
          <a:solidFill>
            <a:schemeClr val="tx1"/>
          </a:solidFill>
          <a:latin typeface="+mn-lt"/>
          <a:ea typeface="+mn-ea"/>
          <a:cs typeface="+mn-cs"/>
        </a:defRPr>
      </a:lvl1pPr>
      <a:lvl2pPr marL="746092" algn="l" defTabSz="1492183" rtl="0" eaLnBrk="1" latinLnBrk="0" hangingPunct="1">
        <a:defRPr sz="2928" kern="1200">
          <a:solidFill>
            <a:schemeClr val="tx1"/>
          </a:solidFill>
          <a:latin typeface="+mn-lt"/>
          <a:ea typeface="+mn-ea"/>
          <a:cs typeface="+mn-cs"/>
        </a:defRPr>
      </a:lvl2pPr>
      <a:lvl3pPr marL="1492183" algn="l" defTabSz="1492183" rtl="0" eaLnBrk="1" latinLnBrk="0" hangingPunct="1">
        <a:defRPr sz="2928" kern="1200">
          <a:solidFill>
            <a:schemeClr val="tx1"/>
          </a:solidFill>
          <a:latin typeface="+mn-lt"/>
          <a:ea typeface="+mn-ea"/>
          <a:cs typeface="+mn-cs"/>
        </a:defRPr>
      </a:lvl3pPr>
      <a:lvl4pPr marL="2238275" algn="l" defTabSz="1492183" rtl="0" eaLnBrk="1" latinLnBrk="0" hangingPunct="1">
        <a:defRPr sz="2928" kern="1200">
          <a:solidFill>
            <a:schemeClr val="tx1"/>
          </a:solidFill>
          <a:latin typeface="+mn-lt"/>
          <a:ea typeface="+mn-ea"/>
          <a:cs typeface="+mn-cs"/>
        </a:defRPr>
      </a:lvl4pPr>
      <a:lvl5pPr marL="2984367" algn="l" defTabSz="1492183" rtl="0" eaLnBrk="1" latinLnBrk="0" hangingPunct="1">
        <a:defRPr sz="2928" kern="1200">
          <a:solidFill>
            <a:schemeClr val="tx1"/>
          </a:solidFill>
          <a:latin typeface="+mn-lt"/>
          <a:ea typeface="+mn-ea"/>
          <a:cs typeface="+mn-cs"/>
        </a:defRPr>
      </a:lvl5pPr>
      <a:lvl6pPr marL="3730458" algn="l" defTabSz="1492183" rtl="0" eaLnBrk="1" latinLnBrk="0" hangingPunct="1">
        <a:defRPr sz="2928" kern="1200">
          <a:solidFill>
            <a:schemeClr val="tx1"/>
          </a:solidFill>
          <a:latin typeface="+mn-lt"/>
          <a:ea typeface="+mn-ea"/>
          <a:cs typeface="+mn-cs"/>
        </a:defRPr>
      </a:lvl6pPr>
      <a:lvl7pPr marL="4476550" algn="l" defTabSz="1492183" rtl="0" eaLnBrk="1" latinLnBrk="0" hangingPunct="1">
        <a:defRPr sz="2928" kern="1200">
          <a:solidFill>
            <a:schemeClr val="tx1"/>
          </a:solidFill>
          <a:latin typeface="+mn-lt"/>
          <a:ea typeface="+mn-ea"/>
          <a:cs typeface="+mn-cs"/>
        </a:defRPr>
      </a:lvl7pPr>
      <a:lvl8pPr marL="5222642" algn="l" defTabSz="1492183" rtl="0" eaLnBrk="1" latinLnBrk="0" hangingPunct="1">
        <a:defRPr sz="2928" kern="1200">
          <a:solidFill>
            <a:schemeClr val="tx1"/>
          </a:solidFill>
          <a:latin typeface="+mn-lt"/>
          <a:ea typeface="+mn-ea"/>
          <a:cs typeface="+mn-cs"/>
        </a:defRPr>
      </a:lvl8pPr>
      <a:lvl9pPr marL="5968733" algn="l" defTabSz="1492183" rtl="0" eaLnBrk="1" latinLnBrk="0" hangingPunct="1">
        <a:defRPr sz="2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Скругленный прямоугольник 401"/>
          <p:cNvSpPr/>
          <p:nvPr/>
        </p:nvSpPr>
        <p:spPr>
          <a:xfrm>
            <a:off x="1936900" y="7035296"/>
            <a:ext cx="1548111" cy="8235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Секретарь учебной части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03" name="Скругленный прямоугольник 402"/>
          <p:cNvSpPr/>
          <p:nvPr/>
        </p:nvSpPr>
        <p:spPr>
          <a:xfrm>
            <a:off x="1943471" y="8824228"/>
            <a:ext cx="1541540" cy="9457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отделением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04" name="Скругленный прямоугольник 403"/>
          <p:cNvSpPr/>
          <p:nvPr/>
        </p:nvSpPr>
        <p:spPr>
          <a:xfrm>
            <a:off x="7935639" y="9341746"/>
            <a:ext cx="1535367" cy="6228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Зав. библиотекой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05" name="Скругленный прямоугольник 404"/>
          <p:cNvSpPr/>
          <p:nvPr/>
        </p:nvSpPr>
        <p:spPr>
          <a:xfrm>
            <a:off x="5206294" y="7830323"/>
            <a:ext cx="1296144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Лаборант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07" name="Скругленный прямоугольник 406"/>
          <p:cNvSpPr/>
          <p:nvPr/>
        </p:nvSpPr>
        <p:spPr>
          <a:xfrm>
            <a:off x="8467074" y="10251931"/>
            <a:ext cx="1296144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Библиограф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09" name="Скругленный прямоугольник 408"/>
          <p:cNvSpPr/>
          <p:nvPr/>
        </p:nvSpPr>
        <p:spPr>
          <a:xfrm>
            <a:off x="9658516" y="2138754"/>
            <a:ext cx="2677366" cy="10360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Руководитель Филиала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Новокуйбышевский</a:t>
            </a:r>
            <a:r>
              <a:rPr lang="ru-RU" sz="1600" dirty="0" smtClean="0">
                <a:solidFill>
                  <a:schemeClr val="tx1"/>
                </a:solidFill>
              </a:rPr>
              <a:t> медицинский  колледж»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10" name="Скругленный прямоугольник 409"/>
          <p:cNvSpPr/>
          <p:nvPr/>
        </p:nvSpPr>
        <p:spPr>
          <a:xfrm>
            <a:off x="13789156" y="2138754"/>
            <a:ext cx="2768637" cy="10267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Руководитель Филиала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«Борский»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11" name="Скругленный прямоугольник 410"/>
          <p:cNvSpPr/>
          <p:nvPr/>
        </p:nvSpPr>
        <p:spPr>
          <a:xfrm>
            <a:off x="17079551" y="2154434"/>
            <a:ext cx="2981782" cy="100933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Руководитель Филиала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Безенчукский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412" name="Прямая соединительная линия 411"/>
          <p:cNvCxnSpPr>
            <a:stCxn id="413" idx="2"/>
          </p:cNvCxnSpPr>
          <p:nvPr/>
        </p:nvCxnSpPr>
        <p:spPr>
          <a:xfrm flipH="1">
            <a:off x="13092190" y="1475455"/>
            <a:ext cx="7142" cy="1828831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3" name="Прямоугольник 412"/>
          <p:cNvSpPr/>
          <p:nvPr/>
        </p:nvSpPr>
        <p:spPr>
          <a:xfrm>
            <a:off x="11043387" y="830536"/>
            <a:ext cx="4111890" cy="6449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Директор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415" name="Shape 446"/>
          <p:cNvCxnSpPr>
            <a:endCxn id="409" idx="0"/>
          </p:cNvCxnSpPr>
          <p:nvPr/>
        </p:nvCxnSpPr>
        <p:spPr>
          <a:xfrm rot="10800000" flipV="1">
            <a:off x="10997199" y="1782830"/>
            <a:ext cx="1508896" cy="355924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6" name="Shape 447"/>
          <p:cNvCxnSpPr>
            <a:endCxn id="410" idx="0"/>
          </p:cNvCxnSpPr>
          <p:nvPr/>
        </p:nvCxnSpPr>
        <p:spPr>
          <a:xfrm>
            <a:off x="12487710" y="1784836"/>
            <a:ext cx="2685765" cy="353918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7" name="Shape 448"/>
          <p:cNvCxnSpPr/>
          <p:nvPr/>
        </p:nvCxnSpPr>
        <p:spPr>
          <a:xfrm>
            <a:off x="15174390" y="1784836"/>
            <a:ext cx="3707601" cy="360040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8" name="Скругленный прямоугольник 417"/>
          <p:cNvSpPr/>
          <p:nvPr/>
        </p:nvSpPr>
        <p:spPr>
          <a:xfrm>
            <a:off x="795637" y="3680874"/>
            <a:ext cx="2004844" cy="93705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Заместитель директора по учебной работе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19" name="Скругленный прямоугольник 418"/>
          <p:cNvSpPr/>
          <p:nvPr/>
        </p:nvSpPr>
        <p:spPr>
          <a:xfrm>
            <a:off x="10075128" y="3637025"/>
            <a:ext cx="2036799" cy="98378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Заместитель директора по воспитательной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работе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20" name="Скругленный прямоугольник 419"/>
          <p:cNvSpPr/>
          <p:nvPr/>
        </p:nvSpPr>
        <p:spPr>
          <a:xfrm>
            <a:off x="13337650" y="3640853"/>
            <a:ext cx="2108807" cy="101678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Заместитель директора по информационным технологиям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21" name="Скругленный прямоугольник 420"/>
          <p:cNvSpPr/>
          <p:nvPr/>
        </p:nvSpPr>
        <p:spPr>
          <a:xfrm>
            <a:off x="29269693" y="10139717"/>
            <a:ext cx="1870489" cy="11699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Руководитель организационно-аналитического отдела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422" name="Shape 453"/>
          <p:cNvCxnSpPr/>
          <p:nvPr/>
        </p:nvCxnSpPr>
        <p:spPr>
          <a:xfrm rot="10800000" flipV="1">
            <a:off x="1519991" y="3318642"/>
            <a:ext cx="5896863" cy="360040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3" name="Shape 454"/>
          <p:cNvCxnSpPr>
            <a:endCxn id="425" idx="0"/>
          </p:cNvCxnSpPr>
          <p:nvPr/>
        </p:nvCxnSpPr>
        <p:spPr>
          <a:xfrm rot="10800000" flipV="1">
            <a:off x="5264050" y="3316689"/>
            <a:ext cx="4362410" cy="360040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4" name="Shape 458"/>
          <p:cNvCxnSpPr/>
          <p:nvPr/>
        </p:nvCxnSpPr>
        <p:spPr>
          <a:xfrm>
            <a:off x="13278322" y="3316268"/>
            <a:ext cx="4026771" cy="324147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5" name="Скругленный прямоугольник 424"/>
          <p:cNvSpPr/>
          <p:nvPr/>
        </p:nvSpPr>
        <p:spPr>
          <a:xfrm>
            <a:off x="4324259" y="3676729"/>
            <a:ext cx="1879582" cy="1006075"/>
          </a:xfrm>
          <a:prstGeom prst="roundRect">
            <a:avLst>
              <a:gd name="adj" fmla="val 945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Заместитель директора по производственной практике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26" name="Скругленный прямоугольник 425"/>
          <p:cNvSpPr/>
          <p:nvPr/>
        </p:nvSpPr>
        <p:spPr>
          <a:xfrm>
            <a:off x="6980603" y="3678683"/>
            <a:ext cx="2027506" cy="10267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Заместитель директора по методической работе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27" name="Скругленный прямоугольник 426"/>
          <p:cNvSpPr/>
          <p:nvPr/>
        </p:nvSpPr>
        <p:spPr>
          <a:xfrm>
            <a:off x="1891907" y="5912067"/>
            <a:ext cx="1688440" cy="8081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Зав. учебной частью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429" name="Shape 466"/>
          <p:cNvCxnSpPr/>
          <p:nvPr/>
        </p:nvCxnSpPr>
        <p:spPr>
          <a:xfrm rot="16200000" flipH="1">
            <a:off x="8028630" y="10106631"/>
            <a:ext cx="708527" cy="288457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0" name="Shape 467"/>
          <p:cNvCxnSpPr/>
          <p:nvPr/>
        </p:nvCxnSpPr>
        <p:spPr>
          <a:xfrm rot="16200000" flipH="1">
            <a:off x="4111746" y="6115727"/>
            <a:ext cx="3057066" cy="310507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1" name="Скругленный прямоугольник 430"/>
          <p:cNvSpPr/>
          <p:nvPr/>
        </p:nvSpPr>
        <p:spPr>
          <a:xfrm>
            <a:off x="7906242" y="6000165"/>
            <a:ext cx="1296144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Лаборант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32" name="Скругленный прямоугольник 431"/>
          <p:cNvSpPr/>
          <p:nvPr/>
        </p:nvSpPr>
        <p:spPr>
          <a:xfrm>
            <a:off x="7921342" y="5031389"/>
            <a:ext cx="1296143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Методист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433" name="Shape 472"/>
          <p:cNvCxnSpPr>
            <a:endCxn id="432" idx="1"/>
          </p:cNvCxnSpPr>
          <p:nvPr/>
        </p:nvCxnSpPr>
        <p:spPr>
          <a:xfrm>
            <a:off x="7508232" y="5279417"/>
            <a:ext cx="413110" cy="4000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76" name="Скругленный прямоугольник 575"/>
          <p:cNvSpPr/>
          <p:nvPr/>
        </p:nvSpPr>
        <p:spPr>
          <a:xfrm>
            <a:off x="10891419" y="6558652"/>
            <a:ext cx="1678185" cy="6550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Руководитель </a:t>
            </a:r>
            <a:r>
              <a:rPr lang="ru-RU" sz="1600" dirty="0" err="1" smtClean="0">
                <a:solidFill>
                  <a:schemeClr val="tx1"/>
                </a:solidFill>
              </a:rPr>
              <a:t>физвоспитания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77" name="Скругленный прямоугольник 576"/>
          <p:cNvSpPr/>
          <p:nvPr/>
        </p:nvSpPr>
        <p:spPr>
          <a:xfrm>
            <a:off x="11604609" y="7496517"/>
            <a:ext cx="1587286" cy="6922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Тренер-преподаватель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78" name="Shape 478"/>
          <p:cNvCxnSpPr/>
          <p:nvPr/>
        </p:nvCxnSpPr>
        <p:spPr>
          <a:xfrm rot="16200000" flipH="1">
            <a:off x="11066153" y="7432199"/>
            <a:ext cx="688409" cy="30749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9" name="Shape 479"/>
          <p:cNvCxnSpPr/>
          <p:nvPr/>
        </p:nvCxnSpPr>
        <p:spPr>
          <a:xfrm rot="16200000" flipH="1">
            <a:off x="10513230" y="4664462"/>
            <a:ext cx="540060" cy="230019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0" name="Shape 480"/>
          <p:cNvCxnSpPr>
            <a:endCxn id="576" idx="1"/>
          </p:cNvCxnSpPr>
          <p:nvPr/>
        </p:nvCxnSpPr>
        <p:spPr>
          <a:xfrm rot="16200000" flipH="1">
            <a:off x="9656829" y="5651570"/>
            <a:ext cx="2248873" cy="220307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1" name="Скругленный прямоугольник 580"/>
          <p:cNvSpPr/>
          <p:nvPr/>
        </p:nvSpPr>
        <p:spPr>
          <a:xfrm>
            <a:off x="11332399" y="10022784"/>
            <a:ext cx="1296144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Сурдо</a:t>
            </a:r>
            <a:r>
              <a:rPr lang="ru-RU" sz="16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переводчик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82" name="Скругленный прямоугольник 581"/>
          <p:cNvSpPr/>
          <p:nvPr/>
        </p:nvSpPr>
        <p:spPr>
          <a:xfrm>
            <a:off x="10910403" y="4787852"/>
            <a:ext cx="1741460" cy="7761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Руководитель психологической службы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83" name="Скругленный прямоугольник 582"/>
          <p:cNvSpPr/>
          <p:nvPr/>
        </p:nvSpPr>
        <p:spPr>
          <a:xfrm>
            <a:off x="11698747" y="5857070"/>
            <a:ext cx="1296143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Педагог-психолог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84" name="Shape 485"/>
          <p:cNvCxnSpPr/>
          <p:nvPr/>
        </p:nvCxnSpPr>
        <p:spPr>
          <a:xfrm rot="16200000" flipH="1">
            <a:off x="11394885" y="5804692"/>
            <a:ext cx="433138" cy="9572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5" name="Скругленный прямоугольник 584"/>
          <p:cNvSpPr/>
          <p:nvPr/>
        </p:nvSpPr>
        <p:spPr>
          <a:xfrm>
            <a:off x="14637950" y="6240056"/>
            <a:ext cx="1613559" cy="667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Техник-программист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86" name="Скругленный прямоугольник 585"/>
          <p:cNvSpPr/>
          <p:nvPr/>
        </p:nvSpPr>
        <p:spPr>
          <a:xfrm>
            <a:off x="14666162" y="7072537"/>
            <a:ext cx="1626268" cy="4111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Администратор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87" name="Скругленный прямоугольник 586"/>
          <p:cNvSpPr/>
          <p:nvPr/>
        </p:nvSpPr>
        <p:spPr>
          <a:xfrm>
            <a:off x="14822409" y="7643248"/>
            <a:ext cx="1296143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Лаборант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88" name="Скругленный прямоугольник 587"/>
          <p:cNvSpPr/>
          <p:nvPr/>
        </p:nvSpPr>
        <p:spPr>
          <a:xfrm>
            <a:off x="19661491" y="3620145"/>
            <a:ext cx="1940622" cy="10079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Заместитель директора по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общим вопросам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89" name="Shape 495"/>
          <p:cNvCxnSpPr/>
          <p:nvPr/>
        </p:nvCxnSpPr>
        <p:spPr>
          <a:xfrm>
            <a:off x="17227369" y="3329114"/>
            <a:ext cx="3323542" cy="271305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0" name="Скругленный прямоугольник 589"/>
          <p:cNvSpPr/>
          <p:nvPr/>
        </p:nvSpPr>
        <p:spPr>
          <a:xfrm>
            <a:off x="17729712" y="4853474"/>
            <a:ext cx="1369298" cy="8378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Специалист по охране труда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91" name="Shape 497"/>
          <p:cNvCxnSpPr/>
          <p:nvPr/>
        </p:nvCxnSpPr>
        <p:spPr>
          <a:xfrm rot="16200000" flipH="1">
            <a:off x="17326460" y="4666699"/>
            <a:ext cx="540060" cy="225547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2" name="Скругленный прямоугольник 591"/>
          <p:cNvSpPr/>
          <p:nvPr/>
        </p:nvSpPr>
        <p:spPr>
          <a:xfrm>
            <a:off x="21809220" y="8491770"/>
            <a:ext cx="1747920" cy="7607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Заведующий производством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93" name="Скругленный прямоугольник 592"/>
          <p:cNvSpPr/>
          <p:nvPr/>
        </p:nvSpPr>
        <p:spPr>
          <a:xfrm>
            <a:off x="20857350" y="4899390"/>
            <a:ext cx="1435604" cy="74495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Заведующий хозяйством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94" name="Shape 503"/>
          <p:cNvCxnSpPr/>
          <p:nvPr/>
        </p:nvCxnSpPr>
        <p:spPr>
          <a:xfrm rot="16200000" flipH="1">
            <a:off x="20452939" y="4790256"/>
            <a:ext cx="660510" cy="225547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5" name="Скругленный прямоугольник 594"/>
          <p:cNvSpPr/>
          <p:nvPr/>
        </p:nvSpPr>
        <p:spPr>
          <a:xfrm>
            <a:off x="22056203" y="9449197"/>
            <a:ext cx="1340471" cy="5577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Работники столовой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96" name="Скругленный прямоугольник 595"/>
          <p:cNvSpPr/>
          <p:nvPr/>
        </p:nvSpPr>
        <p:spPr>
          <a:xfrm>
            <a:off x="21782310" y="6862495"/>
            <a:ext cx="1296143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Техник-технолог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97" name="Shape 507"/>
          <p:cNvCxnSpPr>
            <a:endCxn id="596" idx="1"/>
          </p:cNvCxnSpPr>
          <p:nvPr/>
        </p:nvCxnSpPr>
        <p:spPr>
          <a:xfrm rot="16200000" flipH="1">
            <a:off x="21230215" y="6562427"/>
            <a:ext cx="829873" cy="27431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8" name="Скругленный прямоугольник 597"/>
          <p:cNvSpPr/>
          <p:nvPr/>
        </p:nvSpPr>
        <p:spPr>
          <a:xfrm>
            <a:off x="21725054" y="6099550"/>
            <a:ext cx="1296143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Инженер-электрик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99" name="Shape 509"/>
          <p:cNvCxnSpPr>
            <a:endCxn id="598" idx="1"/>
          </p:cNvCxnSpPr>
          <p:nvPr/>
        </p:nvCxnSpPr>
        <p:spPr>
          <a:xfrm rot="16200000" flipH="1">
            <a:off x="21273436" y="5899959"/>
            <a:ext cx="686173" cy="21706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00" name="Скругленный прямоугольник 599"/>
          <p:cNvSpPr/>
          <p:nvPr/>
        </p:nvSpPr>
        <p:spPr>
          <a:xfrm>
            <a:off x="21848131" y="10455153"/>
            <a:ext cx="1804668" cy="632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Обслуживающий персонал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01" name="Shape 511"/>
          <p:cNvCxnSpPr>
            <a:endCxn id="600" idx="1"/>
          </p:cNvCxnSpPr>
          <p:nvPr/>
        </p:nvCxnSpPr>
        <p:spPr>
          <a:xfrm rot="16200000" flipH="1">
            <a:off x="20676657" y="9599774"/>
            <a:ext cx="2021256" cy="32169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02" name="Скругленный прямоугольник 601"/>
          <p:cNvSpPr/>
          <p:nvPr/>
        </p:nvSpPr>
        <p:spPr>
          <a:xfrm>
            <a:off x="14732031" y="4907329"/>
            <a:ext cx="1519478" cy="78398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Инженер-программист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03" name="Скругленный прямоугольник 602"/>
          <p:cNvSpPr/>
          <p:nvPr/>
        </p:nvSpPr>
        <p:spPr>
          <a:xfrm>
            <a:off x="25267670" y="3709306"/>
            <a:ext cx="1599761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Главный бухгалтер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04" name="Shape 514"/>
          <p:cNvCxnSpPr>
            <a:endCxn id="607" idx="1"/>
          </p:cNvCxnSpPr>
          <p:nvPr/>
        </p:nvCxnSpPr>
        <p:spPr>
          <a:xfrm rot="16200000" flipH="1">
            <a:off x="25553773" y="4680370"/>
            <a:ext cx="587694" cy="225547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05" name="Скругленный прямоугольник 604"/>
          <p:cNvSpPr/>
          <p:nvPr/>
        </p:nvSpPr>
        <p:spPr>
          <a:xfrm>
            <a:off x="26049589" y="6008847"/>
            <a:ext cx="2016224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Бухгалтер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07" name="Скругленный прямоугольник 606"/>
          <p:cNvSpPr/>
          <p:nvPr/>
        </p:nvSpPr>
        <p:spPr>
          <a:xfrm>
            <a:off x="25960394" y="4753422"/>
            <a:ext cx="2014603" cy="6671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Заместитель главного бухгалтера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08" name="Скругленный прямоугольник 607"/>
          <p:cNvSpPr/>
          <p:nvPr/>
        </p:nvSpPr>
        <p:spPr>
          <a:xfrm>
            <a:off x="22542162" y="3698717"/>
            <a:ext cx="1934692" cy="100017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Заместитель директора по экономическим вопросам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10" name="Скругленный прямоугольник 609"/>
          <p:cNvSpPr/>
          <p:nvPr/>
        </p:nvSpPr>
        <p:spPr>
          <a:xfrm>
            <a:off x="22782311" y="5154096"/>
            <a:ext cx="2016224" cy="5765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Экономист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11" name="Скругленный прямоугольник 610"/>
          <p:cNvSpPr/>
          <p:nvPr/>
        </p:nvSpPr>
        <p:spPr>
          <a:xfrm>
            <a:off x="29246419" y="6069125"/>
            <a:ext cx="1599761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Начальник отдела кадров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12" name="Shape 522"/>
          <p:cNvCxnSpPr/>
          <p:nvPr/>
        </p:nvCxnSpPr>
        <p:spPr>
          <a:xfrm rot="16200000" flipH="1">
            <a:off x="29658094" y="7000701"/>
            <a:ext cx="506152" cy="225548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13" name="Скругленный прямоугольник 612"/>
          <p:cNvSpPr/>
          <p:nvPr/>
        </p:nvSpPr>
        <p:spPr>
          <a:xfrm>
            <a:off x="30071022" y="7041235"/>
            <a:ext cx="2016224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Специалист  по кадрам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14" name="Скругленный прямоугольник 613"/>
          <p:cNvSpPr/>
          <p:nvPr/>
        </p:nvSpPr>
        <p:spPr>
          <a:xfrm>
            <a:off x="29246419" y="3933206"/>
            <a:ext cx="1599761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Юрисконсульт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15" name="Shape 527"/>
          <p:cNvCxnSpPr/>
          <p:nvPr/>
        </p:nvCxnSpPr>
        <p:spPr>
          <a:xfrm rot="16200000" flipH="1">
            <a:off x="27413357" y="4706287"/>
            <a:ext cx="3096346" cy="547489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6" name="Shape 528"/>
          <p:cNvCxnSpPr/>
          <p:nvPr/>
        </p:nvCxnSpPr>
        <p:spPr>
          <a:xfrm rot="16200000" flipH="1">
            <a:off x="26782916" y="8408348"/>
            <a:ext cx="4356486" cy="548233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7" name="Скругленный прямоугольник 616"/>
          <p:cNvSpPr/>
          <p:nvPr/>
        </p:nvSpPr>
        <p:spPr>
          <a:xfrm>
            <a:off x="1129516" y="11704894"/>
            <a:ext cx="16993888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Преподаватели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18" name="Скругленный прямоугольник 617"/>
          <p:cNvSpPr/>
          <p:nvPr/>
        </p:nvSpPr>
        <p:spPr>
          <a:xfrm>
            <a:off x="1129516" y="13031815"/>
            <a:ext cx="169938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Обучающиеся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19" name="Прямая со стрелкой 618"/>
          <p:cNvCxnSpPr/>
          <p:nvPr/>
        </p:nvCxnSpPr>
        <p:spPr>
          <a:xfrm>
            <a:off x="9756066" y="11125779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20" name="Прямая соединительная линия 619"/>
          <p:cNvCxnSpPr/>
          <p:nvPr/>
        </p:nvCxnSpPr>
        <p:spPr>
          <a:xfrm>
            <a:off x="1548893" y="11030357"/>
            <a:ext cx="15934823" cy="212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1" name="Прямая со стрелкой 620"/>
          <p:cNvCxnSpPr/>
          <p:nvPr/>
        </p:nvCxnSpPr>
        <p:spPr>
          <a:xfrm>
            <a:off x="9739244" y="12383743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22" name="Прямая со стрелкой 621"/>
          <p:cNvCxnSpPr/>
          <p:nvPr/>
        </p:nvCxnSpPr>
        <p:spPr>
          <a:xfrm flipH="1">
            <a:off x="5132532" y="4666398"/>
            <a:ext cx="60069" cy="6389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3" name="Прямая со стрелкой 622"/>
          <p:cNvCxnSpPr/>
          <p:nvPr/>
        </p:nvCxnSpPr>
        <p:spPr>
          <a:xfrm flipH="1">
            <a:off x="1579086" y="4563392"/>
            <a:ext cx="22488" cy="6489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4" name="Прямая со стрелкой 623"/>
          <p:cNvCxnSpPr/>
          <p:nvPr/>
        </p:nvCxnSpPr>
        <p:spPr>
          <a:xfrm>
            <a:off x="7488449" y="4682804"/>
            <a:ext cx="12866" cy="63701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5" name="Прямая со стрелкой 624"/>
          <p:cNvCxnSpPr/>
          <p:nvPr/>
        </p:nvCxnSpPr>
        <p:spPr>
          <a:xfrm>
            <a:off x="14309065" y="4725294"/>
            <a:ext cx="52713" cy="6336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6" name="Прямая со стрелкой 625"/>
          <p:cNvCxnSpPr/>
          <p:nvPr/>
        </p:nvCxnSpPr>
        <p:spPr>
          <a:xfrm>
            <a:off x="17483717" y="5056401"/>
            <a:ext cx="12132" cy="60056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7" name="Скругленный прямоугольник 626"/>
          <p:cNvSpPr/>
          <p:nvPr/>
        </p:nvSpPr>
        <p:spPr>
          <a:xfrm>
            <a:off x="11275674" y="9240681"/>
            <a:ext cx="1578438" cy="6099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Педагог-организатор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28" name="Скругленный прямоугольник 627"/>
          <p:cNvSpPr/>
          <p:nvPr/>
        </p:nvSpPr>
        <p:spPr>
          <a:xfrm>
            <a:off x="10948108" y="8333961"/>
            <a:ext cx="1850634" cy="6765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Педагог </a:t>
            </a:r>
            <a:r>
              <a:rPr lang="ru-RU" sz="1600" dirty="0" err="1" smtClean="0">
                <a:solidFill>
                  <a:schemeClr val="tx1"/>
                </a:solidFill>
              </a:rPr>
              <a:t>доп.образования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29" name="Shape 110"/>
          <p:cNvCxnSpPr/>
          <p:nvPr/>
        </p:nvCxnSpPr>
        <p:spPr>
          <a:xfrm rot="16200000" flipH="1">
            <a:off x="10452923" y="8699056"/>
            <a:ext cx="1077586" cy="61563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0" name="Shape 111"/>
          <p:cNvCxnSpPr>
            <a:endCxn id="628" idx="1"/>
          </p:cNvCxnSpPr>
          <p:nvPr/>
        </p:nvCxnSpPr>
        <p:spPr>
          <a:xfrm rot="16200000" flipH="1">
            <a:off x="9920842" y="7644962"/>
            <a:ext cx="1778177" cy="276355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2" name="Shape 138"/>
          <p:cNvCxnSpPr/>
          <p:nvPr/>
        </p:nvCxnSpPr>
        <p:spPr>
          <a:xfrm rot="16200000" flipH="1">
            <a:off x="29533314" y="7548138"/>
            <a:ext cx="756084" cy="216024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33" name="Скругленный прямоугольник 632"/>
          <p:cNvSpPr/>
          <p:nvPr/>
        </p:nvSpPr>
        <p:spPr>
          <a:xfrm>
            <a:off x="30043150" y="7716322"/>
            <a:ext cx="2016224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Архивариус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36" name="Скругленный прямоугольник 635"/>
          <p:cNvSpPr/>
          <p:nvPr/>
        </p:nvSpPr>
        <p:spPr>
          <a:xfrm>
            <a:off x="16368761" y="3643558"/>
            <a:ext cx="1945837" cy="102960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Заместитель директора по безопасности и ГО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37" name="Shape 147"/>
          <p:cNvCxnSpPr>
            <a:endCxn id="592" idx="1"/>
          </p:cNvCxnSpPr>
          <p:nvPr/>
        </p:nvCxnSpPr>
        <p:spPr>
          <a:xfrm rot="16200000" flipH="1">
            <a:off x="21218748" y="8281651"/>
            <a:ext cx="884285" cy="296660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38" name="TextBox 637"/>
          <p:cNvSpPr txBox="1"/>
          <p:nvPr/>
        </p:nvSpPr>
        <p:spPr>
          <a:xfrm>
            <a:off x="6012558" y="296863"/>
            <a:ext cx="16921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Организационно-управленческая структура ГБПОУ «Самарский медицинский колледж им. Н.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Ляпиной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9" name="Shape 157"/>
          <p:cNvCxnSpPr/>
          <p:nvPr/>
        </p:nvCxnSpPr>
        <p:spPr>
          <a:xfrm>
            <a:off x="20497201" y="3334030"/>
            <a:ext cx="2997322" cy="343627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0" name="Прямая соединительная линия 639"/>
          <p:cNvCxnSpPr/>
          <p:nvPr/>
        </p:nvCxnSpPr>
        <p:spPr>
          <a:xfrm flipH="1" flipV="1">
            <a:off x="26164048" y="3316268"/>
            <a:ext cx="2518845" cy="986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1" name="Shape 163"/>
          <p:cNvCxnSpPr>
            <a:endCxn id="614" idx="1"/>
          </p:cNvCxnSpPr>
          <p:nvPr/>
        </p:nvCxnSpPr>
        <p:spPr>
          <a:xfrm rot="16200000" flipH="1">
            <a:off x="28478521" y="3561351"/>
            <a:ext cx="972271" cy="563526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4" name="Скругленный прямоугольник 643"/>
          <p:cNvSpPr/>
          <p:nvPr/>
        </p:nvSpPr>
        <p:spPr>
          <a:xfrm rot="16200000">
            <a:off x="3038722" y="6660788"/>
            <a:ext cx="3104445" cy="6239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Зав. отделом по производственной практике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45" name="Прямая со стрелкой 644"/>
          <p:cNvCxnSpPr/>
          <p:nvPr/>
        </p:nvCxnSpPr>
        <p:spPr>
          <a:xfrm flipH="1">
            <a:off x="963343" y="4547846"/>
            <a:ext cx="3387" cy="743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6" name="Прямая со стрелкой 645"/>
          <p:cNvCxnSpPr/>
          <p:nvPr/>
        </p:nvCxnSpPr>
        <p:spPr>
          <a:xfrm>
            <a:off x="1559900" y="9315865"/>
            <a:ext cx="36974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8" name="Прямая со стрелкой 647"/>
          <p:cNvCxnSpPr>
            <a:endCxn id="427" idx="1"/>
          </p:cNvCxnSpPr>
          <p:nvPr/>
        </p:nvCxnSpPr>
        <p:spPr>
          <a:xfrm flipV="1">
            <a:off x="1611098" y="6316143"/>
            <a:ext cx="280809" cy="90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9" name="Прямая со стрелкой 648"/>
          <p:cNvCxnSpPr/>
          <p:nvPr/>
        </p:nvCxnSpPr>
        <p:spPr>
          <a:xfrm>
            <a:off x="1648838" y="7545291"/>
            <a:ext cx="280808" cy="36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0" name="Прямая со стрелкой 649"/>
          <p:cNvCxnSpPr/>
          <p:nvPr/>
        </p:nvCxnSpPr>
        <p:spPr>
          <a:xfrm flipH="1">
            <a:off x="4564841" y="4682804"/>
            <a:ext cx="3387" cy="743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51" name="Скругленный прямоугольник 650"/>
          <p:cNvSpPr/>
          <p:nvPr/>
        </p:nvSpPr>
        <p:spPr>
          <a:xfrm>
            <a:off x="5927076" y="6774936"/>
            <a:ext cx="1517269" cy="5808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Старший методист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52" name="Скругленный прямоугольник 651"/>
          <p:cNvSpPr/>
          <p:nvPr/>
        </p:nvSpPr>
        <p:spPr>
          <a:xfrm rot="16200000">
            <a:off x="6295085" y="7814182"/>
            <a:ext cx="1133889" cy="60046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методист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55" name="Shape 472"/>
          <p:cNvCxnSpPr/>
          <p:nvPr/>
        </p:nvCxnSpPr>
        <p:spPr>
          <a:xfrm>
            <a:off x="7508166" y="6251525"/>
            <a:ext cx="413110" cy="4000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6" name="Shape 472"/>
          <p:cNvCxnSpPr/>
          <p:nvPr/>
        </p:nvCxnSpPr>
        <p:spPr>
          <a:xfrm>
            <a:off x="7527117" y="9673694"/>
            <a:ext cx="413110" cy="4000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57" name="Скругленный прямоугольник 656"/>
          <p:cNvSpPr/>
          <p:nvPr/>
        </p:nvSpPr>
        <p:spPr>
          <a:xfrm rot="16200000">
            <a:off x="8627243" y="6220942"/>
            <a:ext cx="2820999" cy="6480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Зав. отделом по воспитательной работе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58" name="Shape 110"/>
          <p:cNvCxnSpPr/>
          <p:nvPr/>
        </p:nvCxnSpPr>
        <p:spPr>
          <a:xfrm rot="16200000" flipH="1">
            <a:off x="10609340" y="9551255"/>
            <a:ext cx="825613" cy="66414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59" name="Скругленный прямоугольник 658"/>
          <p:cNvSpPr/>
          <p:nvPr/>
        </p:nvSpPr>
        <p:spPr>
          <a:xfrm rot="16200000">
            <a:off x="12633893" y="6116889"/>
            <a:ext cx="2327522" cy="82263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Зав. отделом по информационным технологиям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60" name="Прямая со стрелкой 659"/>
          <p:cNvCxnSpPr/>
          <p:nvPr/>
        </p:nvCxnSpPr>
        <p:spPr>
          <a:xfrm flipH="1">
            <a:off x="13785769" y="4666398"/>
            <a:ext cx="3387" cy="743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1" name="Shape 472"/>
          <p:cNvCxnSpPr/>
          <p:nvPr/>
        </p:nvCxnSpPr>
        <p:spPr>
          <a:xfrm>
            <a:off x="14343351" y="5236960"/>
            <a:ext cx="413110" cy="4000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2" name="Shape 472"/>
          <p:cNvCxnSpPr/>
          <p:nvPr/>
        </p:nvCxnSpPr>
        <p:spPr>
          <a:xfrm>
            <a:off x="14284202" y="6573806"/>
            <a:ext cx="413110" cy="4000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3" name="Shape 472"/>
          <p:cNvCxnSpPr/>
          <p:nvPr/>
        </p:nvCxnSpPr>
        <p:spPr>
          <a:xfrm>
            <a:off x="14291714" y="7278647"/>
            <a:ext cx="413110" cy="4000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4" name="Shape 472"/>
          <p:cNvCxnSpPr/>
          <p:nvPr/>
        </p:nvCxnSpPr>
        <p:spPr>
          <a:xfrm>
            <a:off x="14343351" y="7928151"/>
            <a:ext cx="413110" cy="4000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5" name="Скругленный прямоугольник 664"/>
          <p:cNvSpPr/>
          <p:nvPr/>
        </p:nvSpPr>
        <p:spPr>
          <a:xfrm rot="16200000">
            <a:off x="13059448" y="8888821"/>
            <a:ext cx="1441949" cy="60046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Инженер-программист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66" name="Прямая со стрелкой 665"/>
          <p:cNvCxnSpPr/>
          <p:nvPr/>
        </p:nvCxnSpPr>
        <p:spPr>
          <a:xfrm flipH="1">
            <a:off x="13765347" y="7709276"/>
            <a:ext cx="3387" cy="743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7" name="Скругленный прямоугольник 666"/>
          <p:cNvSpPr/>
          <p:nvPr/>
        </p:nvSpPr>
        <p:spPr>
          <a:xfrm rot="16200000">
            <a:off x="16131774" y="5949971"/>
            <a:ext cx="1639387" cy="5805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Специалист по охране труда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68" name="Прямая со стрелкой 667"/>
          <p:cNvCxnSpPr/>
          <p:nvPr/>
        </p:nvCxnSpPr>
        <p:spPr>
          <a:xfrm flipH="1">
            <a:off x="16948082" y="4666398"/>
            <a:ext cx="3387" cy="743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9" name="Скругленный прямоугольник 668"/>
          <p:cNvSpPr/>
          <p:nvPr/>
        </p:nvSpPr>
        <p:spPr>
          <a:xfrm>
            <a:off x="18753241" y="5869519"/>
            <a:ext cx="1600318" cy="8498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Заведующий хозяйством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70" name="Скругленный прямоугольник 669"/>
          <p:cNvSpPr/>
          <p:nvPr/>
        </p:nvSpPr>
        <p:spPr>
          <a:xfrm>
            <a:off x="18256665" y="7072537"/>
            <a:ext cx="1804668" cy="632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Обслуживающий персонал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71" name="Скругленный прямоугольник 670"/>
          <p:cNvSpPr/>
          <p:nvPr/>
        </p:nvSpPr>
        <p:spPr>
          <a:xfrm>
            <a:off x="18550870" y="7948565"/>
            <a:ext cx="1296143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Водитель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72" name="Скругленный прямоугольник 671"/>
          <p:cNvSpPr/>
          <p:nvPr/>
        </p:nvSpPr>
        <p:spPr>
          <a:xfrm>
            <a:off x="18581271" y="8669905"/>
            <a:ext cx="1307449" cy="5358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Персонал общежития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73" name="Shape 466"/>
          <p:cNvCxnSpPr>
            <a:endCxn id="672" idx="3"/>
          </p:cNvCxnSpPr>
          <p:nvPr/>
        </p:nvCxnSpPr>
        <p:spPr>
          <a:xfrm rot="16200000" flipH="1">
            <a:off x="18625725" y="7674827"/>
            <a:ext cx="2224721" cy="301269"/>
          </a:xfrm>
          <a:prstGeom prst="bentConnector4">
            <a:avLst>
              <a:gd name="adj1" fmla="val 8871"/>
              <a:gd name="adj2" fmla="val 258081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4" name="Shape 465"/>
          <p:cNvCxnSpPr/>
          <p:nvPr/>
        </p:nvCxnSpPr>
        <p:spPr>
          <a:xfrm rot="16200000" flipH="1">
            <a:off x="18964773" y="7338265"/>
            <a:ext cx="1497988" cy="266238"/>
          </a:xfrm>
          <a:prstGeom prst="bentConnector4">
            <a:avLst>
              <a:gd name="adj1" fmla="val 12339"/>
              <a:gd name="adj2" fmla="val 293192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5" name="Shape 465"/>
          <p:cNvCxnSpPr>
            <a:endCxn id="670" idx="3"/>
          </p:cNvCxnSpPr>
          <p:nvPr/>
        </p:nvCxnSpPr>
        <p:spPr>
          <a:xfrm rot="16200000" flipH="1">
            <a:off x="19483887" y="6811186"/>
            <a:ext cx="675530" cy="479362"/>
          </a:xfrm>
          <a:prstGeom prst="bentConnector4">
            <a:avLst>
              <a:gd name="adj1" fmla="val 26604"/>
              <a:gd name="adj2" fmla="val 163584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6" name="Shape 507"/>
          <p:cNvCxnSpPr/>
          <p:nvPr/>
        </p:nvCxnSpPr>
        <p:spPr>
          <a:xfrm rot="16200000" flipH="1">
            <a:off x="21226618" y="7381769"/>
            <a:ext cx="829873" cy="27431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7" name="Прямая со стрелкой 676"/>
          <p:cNvCxnSpPr/>
          <p:nvPr/>
        </p:nvCxnSpPr>
        <p:spPr>
          <a:xfrm>
            <a:off x="22722427" y="9189054"/>
            <a:ext cx="4011" cy="337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78" name="Скругленный прямоугольник 677"/>
          <p:cNvSpPr/>
          <p:nvPr/>
        </p:nvSpPr>
        <p:spPr>
          <a:xfrm>
            <a:off x="21810152" y="7639274"/>
            <a:ext cx="1296143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Водитель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79" name="Shape 503"/>
          <p:cNvCxnSpPr/>
          <p:nvPr/>
        </p:nvCxnSpPr>
        <p:spPr>
          <a:xfrm rot="5400000">
            <a:off x="19957828" y="5600660"/>
            <a:ext cx="1108716" cy="353263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80" name="Shape 157"/>
          <p:cNvCxnSpPr/>
          <p:nvPr/>
        </p:nvCxnSpPr>
        <p:spPr>
          <a:xfrm>
            <a:off x="23207741" y="3334030"/>
            <a:ext cx="2956306" cy="353302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1" name="Прямая со стрелкой 680"/>
          <p:cNvCxnSpPr/>
          <p:nvPr/>
        </p:nvCxnSpPr>
        <p:spPr>
          <a:xfrm>
            <a:off x="23591253" y="4628085"/>
            <a:ext cx="14509" cy="5063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2" name="Скругленный прямоугольник 681"/>
          <p:cNvSpPr/>
          <p:nvPr/>
        </p:nvSpPr>
        <p:spPr>
          <a:xfrm rot="16200000">
            <a:off x="24312611" y="6142788"/>
            <a:ext cx="2016224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Бухгалтер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83" name="Shape 514"/>
          <p:cNvCxnSpPr>
            <a:endCxn id="682" idx="2"/>
          </p:cNvCxnSpPr>
          <p:nvPr/>
        </p:nvCxnSpPr>
        <p:spPr>
          <a:xfrm rot="5400000">
            <a:off x="24964077" y="5637968"/>
            <a:ext cx="1365523" cy="148173"/>
          </a:xfrm>
          <a:prstGeom prst="bentConnector4">
            <a:avLst>
              <a:gd name="adj1" fmla="val 40772"/>
              <a:gd name="adj2" fmla="val -3535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84" name="Прямая со стрелкой 683"/>
          <p:cNvCxnSpPr/>
          <p:nvPr/>
        </p:nvCxnSpPr>
        <p:spPr>
          <a:xfrm>
            <a:off x="26901953" y="5442348"/>
            <a:ext cx="14508" cy="5661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5" name="Скругленный прямоугольник 684"/>
          <p:cNvSpPr/>
          <p:nvPr/>
        </p:nvSpPr>
        <p:spPr>
          <a:xfrm rot="16200000">
            <a:off x="28223381" y="8081933"/>
            <a:ext cx="2016224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Специалист по кадрам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86" name="Shape 138"/>
          <p:cNvCxnSpPr>
            <a:endCxn id="685" idx="2"/>
          </p:cNvCxnSpPr>
          <p:nvPr/>
        </p:nvCxnSpPr>
        <p:spPr>
          <a:xfrm rot="5400000">
            <a:off x="29205319" y="7744376"/>
            <a:ext cx="867788" cy="311383"/>
          </a:xfrm>
          <a:prstGeom prst="bentConnector4">
            <a:avLst>
              <a:gd name="adj1" fmla="val 35479"/>
              <a:gd name="adj2" fmla="val -2660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7" name="Скругленный прямоугольник 686"/>
          <p:cNvSpPr/>
          <p:nvPr/>
        </p:nvSpPr>
        <p:spPr>
          <a:xfrm>
            <a:off x="30403190" y="12147914"/>
            <a:ext cx="1296143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Лаборант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89" name="Shape 522"/>
          <p:cNvCxnSpPr/>
          <p:nvPr/>
        </p:nvCxnSpPr>
        <p:spPr>
          <a:xfrm rot="16200000" flipH="1">
            <a:off x="29734821" y="11659772"/>
            <a:ext cx="1196387" cy="251555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90" name="Shape 522"/>
          <p:cNvCxnSpPr>
            <a:endCxn id="617" idx="3"/>
          </p:cNvCxnSpPr>
          <p:nvPr/>
        </p:nvCxnSpPr>
        <p:spPr>
          <a:xfrm rot="10800000" flipV="1">
            <a:off x="18123405" y="12025644"/>
            <a:ext cx="12081533" cy="3286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4" name="Shape 454"/>
          <p:cNvCxnSpPr/>
          <p:nvPr/>
        </p:nvCxnSpPr>
        <p:spPr>
          <a:xfrm rot="10800000" flipV="1">
            <a:off x="7994356" y="3326137"/>
            <a:ext cx="3166559" cy="351664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6" name="Shape 454"/>
          <p:cNvCxnSpPr/>
          <p:nvPr/>
        </p:nvCxnSpPr>
        <p:spPr>
          <a:xfrm rot="10800000" flipV="1">
            <a:off x="11137543" y="3332040"/>
            <a:ext cx="2334518" cy="374494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7" name="Shape 458"/>
          <p:cNvCxnSpPr/>
          <p:nvPr/>
        </p:nvCxnSpPr>
        <p:spPr>
          <a:xfrm>
            <a:off x="10415556" y="3325013"/>
            <a:ext cx="4026771" cy="324147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09" name="Скругленный прямоугольник 708"/>
          <p:cNvSpPr/>
          <p:nvPr/>
        </p:nvSpPr>
        <p:spPr>
          <a:xfrm rot="16200000">
            <a:off x="-47631" y="9578709"/>
            <a:ext cx="2103326" cy="6901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отделением, куратор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712" name="Прямая со стрелкой 711"/>
          <p:cNvCxnSpPr/>
          <p:nvPr/>
        </p:nvCxnSpPr>
        <p:spPr>
          <a:xfrm flipH="1">
            <a:off x="922361" y="8129092"/>
            <a:ext cx="3387" cy="743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13" name="Скругленный прямоугольник 712"/>
          <p:cNvSpPr/>
          <p:nvPr/>
        </p:nvSpPr>
        <p:spPr>
          <a:xfrm rot="16200000">
            <a:off x="5796475" y="9573426"/>
            <a:ext cx="1535367" cy="884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Зав. библиотекой, библиотекарь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714" name="Shape 472"/>
          <p:cNvCxnSpPr/>
          <p:nvPr/>
        </p:nvCxnSpPr>
        <p:spPr>
          <a:xfrm rot="10800000" flipV="1">
            <a:off x="6941753" y="9659045"/>
            <a:ext cx="573848" cy="3274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15" name="Скругленный прямоугольник 714"/>
          <p:cNvSpPr/>
          <p:nvPr/>
        </p:nvSpPr>
        <p:spPr>
          <a:xfrm rot="16200000">
            <a:off x="-610443" y="6604670"/>
            <a:ext cx="3104445" cy="6239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Зав. отделом по учебной работе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16" name="Скругленный прямоугольник 715"/>
          <p:cNvSpPr/>
          <p:nvPr/>
        </p:nvSpPr>
        <p:spPr>
          <a:xfrm rot="16200000">
            <a:off x="5860482" y="5182617"/>
            <a:ext cx="1607976" cy="104853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Зав.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отделом по методической работе 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718" name="Прямая со стрелкой 717"/>
          <p:cNvCxnSpPr/>
          <p:nvPr/>
        </p:nvCxnSpPr>
        <p:spPr>
          <a:xfrm flipH="1">
            <a:off x="6702286" y="6518338"/>
            <a:ext cx="3386" cy="252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9" name="Прямая со стрелкой 718"/>
          <p:cNvCxnSpPr/>
          <p:nvPr/>
        </p:nvCxnSpPr>
        <p:spPr>
          <a:xfrm flipH="1">
            <a:off x="10326552" y="6502827"/>
            <a:ext cx="357347" cy="72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0" name="Прямая со стрелкой 719"/>
          <p:cNvCxnSpPr/>
          <p:nvPr/>
        </p:nvCxnSpPr>
        <p:spPr>
          <a:xfrm flipH="1">
            <a:off x="7118196" y="8150598"/>
            <a:ext cx="357347" cy="72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1" name="Прямая со стрелкой 720"/>
          <p:cNvCxnSpPr/>
          <p:nvPr/>
        </p:nvCxnSpPr>
        <p:spPr>
          <a:xfrm flipH="1">
            <a:off x="7150819" y="5745860"/>
            <a:ext cx="357347" cy="72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3" name="Соединительная линия уступом 302"/>
          <p:cNvCxnSpPr/>
          <p:nvPr/>
        </p:nvCxnSpPr>
        <p:spPr>
          <a:xfrm rot="5400000">
            <a:off x="-1145876" y="3422735"/>
            <a:ext cx="10949654" cy="6438159"/>
          </a:xfrm>
          <a:prstGeom prst="bentConnector4">
            <a:avLst>
              <a:gd name="adj1" fmla="val 123"/>
              <a:gd name="adj2" fmla="val 1129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Соединительная линия уступом 305"/>
          <p:cNvCxnSpPr/>
          <p:nvPr/>
        </p:nvCxnSpPr>
        <p:spPr>
          <a:xfrm rot="16200000" flipH="1">
            <a:off x="41212" y="12299270"/>
            <a:ext cx="1294204" cy="8408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Прямая со стрелкой 733"/>
          <p:cNvCxnSpPr/>
          <p:nvPr/>
        </p:nvCxnSpPr>
        <p:spPr>
          <a:xfrm flipV="1">
            <a:off x="7550661" y="1166914"/>
            <a:ext cx="3471485" cy="19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200</Words>
  <Application>Microsoft Office PowerPoint</Application>
  <PresentationFormat>Произвольный</PresentationFormat>
  <Paragraphs>78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 К. Губарев</dc:creator>
  <cp:lastModifiedBy>Алла Н. Соколова</cp:lastModifiedBy>
  <cp:revision>47</cp:revision>
  <cp:lastPrinted>2017-08-02T06:41:38Z</cp:lastPrinted>
  <dcterms:created xsi:type="dcterms:W3CDTF">2015-12-14T07:56:06Z</dcterms:created>
  <dcterms:modified xsi:type="dcterms:W3CDTF">2017-11-09T08:47:55Z</dcterms:modified>
</cp:coreProperties>
</file>